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62" r:id="rId11"/>
    <p:sldId id="260" r:id="rId12"/>
    <p:sldId id="261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dia" initials="M" lastIdx="1" clrIdx="0">
    <p:extLst>
      <p:ext uri="{19B8F6BF-5375-455C-9EA6-DF929625EA0E}">
        <p15:presenceInfo xmlns:p15="http://schemas.microsoft.com/office/powerpoint/2012/main" userId="Med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10T01:49:26.17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4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5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3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7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FAE1536-DCBA-4BD9-90C4-6A4A2B0039E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20 - </a:t>
            </a:r>
            <a:r>
              <a:rPr lang="en-US" dirty="0" err="1" smtClean="0"/>
              <a:t>SafeSteps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Naredile</a:t>
            </a:r>
            <a:r>
              <a:rPr lang="en-US" dirty="0" smtClean="0"/>
              <a:t>: </a:t>
            </a:r>
            <a:endParaRPr lang="sl-SI" dirty="0" smtClean="0"/>
          </a:p>
          <a:p>
            <a:r>
              <a:rPr lang="en-US" dirty="0" smtClean="0"/>
              <a:t>Mila </a:t>
            </a:r>
            <a:r>
              <a:rPr lang="en-US" dirty="0" err="1" smtClean="0"/>
              <a:t>Nastoska</a:t>
            </a:r>
            <a:endParaRPr lang="en-US" dirty="0" smtClean="0"/>
          </a:p>
          <a:p>
            <a:r>
              <a:rPr lang="en-US" dirty="0" err="1" smtClean="0"/>
              <a:t>Eleonora</a:t>
            </a:r>
            <a:r>
              <a:rPr lang="en-US" dirty="0" smtClean="0"/>
              <a:t> </a:t>
            </a:r>
            <a:r>
              <a:rPr lang="en-US" dirty="0" err="1" smtClean="0"/>
              <a:t>Stankovska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Teodora</a:t>
            </a:r>
            <a:r>
              <a:rPr lang="en-US" dirty="0" smtClean="0"/>
              <a:t> </a:t>
            </a:r>
            <a:r>
              <a:rPr lang="en-US" dirty="0" err="1" smtClean="0"/>
              <a:t>Kruni</a:t>
            </a:r>
            <a:r>
              <a:rPr lang="sl-SI" dirty="0"/>
              <a:t>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Emergency SOS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702215" cy="4038600"/>
          </a:xfrm>
        </p:spPr>
        <p:txBody>
          <a:bodyPr/>
          <a:lstStyle/>
          <a:p>
            <a:r>
              <a:rPr lang="sl-SI" dirty="0"/>
              <a:t>Pošiljanje e-poštnega sporočila </a:t>
            </a:r>
            <a:r>
              <a:rPr lang="sl-SI" dirty="0" smtClean="0"/>
              <a:t>z trenutno lokacijo uporabnika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gumb</a:t>
            </a:r>
            <a:r>
              <a:rPr lang="en-US" dirty="0" smtClean="0"/>
              <a:t> SOS;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/>
          <a:stretch/>
        </p:blipFill>
        <p:spPr>
          <a:xfrm>
            <a:off x="5395316" y="922116"/>
            <a:ext cx="3297272" cy="51738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7947" y="5478389"/>
            <a:ext cx="1425625" cy="6193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1655179"/>
            <a:ext cx="3032198" cy="3243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45468" y="4898328"/>
            <a:ext cx="170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Primer mail-a</a:t>
            </a:r>
          </a:p>
        </p:txBody>
      </p:sp>
    </p:spTree>
    <p:extLst>
      <p:ext uri="{BB962C8B-B14F-4D97-AF65-F5344CB8AC3E}">
        <p14:creationId xmlns:p14="http://schemas.microsoft.com/office/powerpoint/2010/main" val="29979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0031" y="5999567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A6B727"/>
                </a:solidFill>
              </a:rPr>
              <a:t>Dodajanje</a:t>
            </a:r>
            <a:r>
              <a:rPr lang="en-US" sz="1600" b="1" dirty="0" smtClean="0">
                <a:solidFill>
                  <a:srgbClr val="A6B727"/>
                </a:solidFill>
              </a:rPr>
              <a:t> </a:t>
            </a:r>
            <a:r>
              <a:rPr lang="en-US" sz="1600" b="1" dirty="0" err="1" smtClean="0">
                <a:solidFill>
                  <a:srgbClr val="A6B727"/>
                </a:solidFill>
              </a:rPr>
              <a:t>ocena</a:t>
            </a:r>
            <a:endParaRPr lang="en-US" sz="1600" b="1" dirty="0">
              <a:solidFill>
                <a:srgbClr val="A6B72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8" y="648183"/>
            <a:ext cx="3439246" cy="5235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00" y="648183"/>
            <a:ext cx="3517748" cy="52356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36552" y="1314564"/>
            <a:ext cx="241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A6B727"/>
                </a:solidFill>
              </a:rPr>
              <a:t>Prikaz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vse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lokacije</a:t>
            </a:r>
            <a:r>
              <a:rPr lang="en-US" dirty="0" smtClean="0">
                <a:solidFill>
                  <a:srgbClr val="A6B727"/>
                </a:solidFill>
              </a:rPr>
              <a:t> z </a:t>
            </a:r>
            <a:r>
              <a:rPr lang="en-US" dirty="0" err="1" smtClean="0">
                <a:solidFill>
                  <a:srgbClr val="A6B727"/>
                </a:solidFill>
              </a:rPr>
              <a:t>razli</a:t>
            </a:r>
            <a:r>
              <a:rPr lang="sl-SI" dirty="0" smtClean="0">
                <a:solidFill>
                  <a:srgbClr val="A6B727"/>
                </a:solidFill>
              </a:rPr>
              <a:t>čne barve</a:t>
            </a:r>
            <a:r>
              <a:rPr lang="en-US" dirty="0" smtClean="0">
                <a:solidFill>
                  <a:srgbClr val="A6B727"/>
                </a:solidFill>
              </a:rPr>
              <a:t>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03" y="2123893"/>
            <a:ext cx="1667108" cy="13051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02856" y="5999567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A6B727"/>
                </a:solidFill>
              </a:rPr>
              <a:t>Dodana</a:t>
            </a:r>
            <a:r>
              <a:rPr lang="en-US" sz="1600" b="1" dirty="0" smtClean="0">
                <a:solidFill>
                  <a:srgbClr val="A6B727"/>
                </a:solidFill>
              </a:rPr>
              <a:t> </a:t>
            </a:r>
            <a:r>
              <a:rPr lang="en-US" sz="1600" b="1" dirty="0" err="1" smtClean="0">
                <a:solidFill>
                  <a:srgbClr val="A6B727"/>
                </a:solidFill>
              </a:rPr>
              <a:t>ocena</a:t>
            </a:r>
            <a:endParaRPr lang="en-US" sz="1600" b="1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750" y="550665"/>
            <a:ext cx="3044142" cy="1283054"/>
          </a:xfrm>
        </p:spPr>
        <p:txBody>
          <a:bodyPr/>
          <a:lstStyle/>
          <a:p>
            <a:r>
              <a:rPr lang="en-US" b="1" dirty="0" err="1" smtClean="0"/>
              <a:t>Filtriranje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5"/>
          <a:stretch/>
        </p:blipFill>
        <p:spPr bwMode="auto">
          <a:xfrm>
            <a:off x="510610" y="2105980"/>
            <a:ext cx="4132163" cy="638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76691" y="2124715"/>
            <a:ext cx="630822" cy="4785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54" y="1030146"/>
            <a:ext cx="3108282" cy="51789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04968" y="1497844"/>
            <a:ext cx="1647466" cy="417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82" y="1030147"/>
            <a:ext cx="3078848" cy="51789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71677" y="1915758"/>
            <a:ext cx="1647466" cy="417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19" y="3429000"/>
            <a:ext cx="2038635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640" y="609600"/>
            <a:ext cx="9875520" cy="1356360"/>
          </a:xfrm>
        </p:spPr>
        <p:txBody>
          <a:bodyPr/>
          <a:lstStyle/>
          <a:p>
            <a:r>
              <a:rPr lang="en-US" b="1" dirty="0" err="1" smtClean="0"/>
              <a:t>Pregled</a:t>
            </a:r>
            <a:r>
              <a:rPr lang="en-US" b="1" dirty="0" smtClean="0"/>
              <a:t> </a:t>
            </a:r>
            <a:r>
              <a:rPr lang="en-US" b="1" dirty="0" err="1" smtClean="0"/>
              <a:t>ocene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744" y="1965960"/>
            <a:ext cx="4192929" cy="4038600"/>
          </a:xfrm>
        </p:spPr>
        <p:txBody>
          <a:bodyPr/>
          <a:lstStyle/>
          <a:p>
            <a:r>
              <a:rPr lang="en-US" dirty="0" err="1" smtClean="0"/>
              <a:t>Pregled</a:t>
            </a:r>
            <a:r>
              <a:rPr lang="en-US" dirty="0" smtClean="0"/>
              <a:t> </a:t>
            </a:r>
            <a:r>
              <a:rPr lang="en-US" dirty="0" err="1" smtClean="0"/>
              <a:t>vse</a:t>
            </a:r>
            <a:r>
              <a:rPr lang="en-US" dirty="0" smtClean="0"/>
              <a:t> </a:t>
            </a:r>
            <a:r>
              <a:rPr lang="en-US" dirty="0" err="1" smtClean="0"/>
              <a:t>ocene</a:t>
            </a:r>
            <a:endParaRPr lang="en-US" dirty="0" smtClean="0"/>
          </a:p>
          <a:p>
            <a:r>
              <a:rPr lang="en-US" dirty="0" err="1" smtClean="0"/>
              <a:t>Pregled</a:t>
            </a:r>
            <a:r>
              <a:rPr lang="en-US" dirty="0" smtClean="0"/>
              <a:t> </a:t>
            </a:r>
            <a:r>
              <a:rPr lang="en-US" dirty="0" err="1" smtClean="0"/>
              <a:t>ocene</a:t>
            </a:r>
            <a:r>
              <a:rPr lang="en-US" dirty="0" smtClean="0"/>
              <a:t> </a:t>
            </a:r>
            <a:r>
              <a:rPr lang="en-US" dirty="0" err="1" smtClean="0"/>
              <a:t>uporabnika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jih</a:t>
            </a:r>
            <a:r>
              <a:rPr lang="en-US" dirty="0" smtClean="0"/>
              <a:t> je </a:t>
            </a:r>
            <a:r>
              <a:rPr lang="en-US" dirty="0" err="1" smtClean="0"/>
              <a:t>dodal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5"/>
          <a:stretch/>
        </p:blipFill>
        <p:spPr bwMode="auto">
          <a:xfrm>
            <a:off x="735314" y="3788267"/>
            <a:ext cx="4191359" cy="731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10360" y="3806985"/>
            <a:ext cx="684232" cy="531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48" y="977986"/>
            <a:ext cx="3236641" cy="490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16" y="977986"/>
            <a:ext cx="3242579" cy="49020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17570" y="977986"/>
            <a:ext cx="1460151" cy="531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6004560"/>
            <a:ext cx="170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B727"/>
                </a:solidFill>
              </a:rPr>
              <a:t>Vse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ocene</a:t>
            </a:r>
            <a:endParaRPr lang="en-US" dirty="0" smtClean="0">
              <a:solidFill>
                <a:srgbClr val="A6B72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42521" y="6004560"/>
            <a:ext cx="170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B727"/>
                </a:solidFill>
              </a:rPr>
              <a:t>Samo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moje</a:t>
            </a:r>
            <a:endParaRPr lang="en-US" dirty="0" smtClean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09" y="530481"/>
            <a:ext cx="7112259" cy="952982"/>
          </a:xfrm>
        </p:spPr>
        <p:txBody>
          <a:bodyPr>
            <a:normAutofit/>
          </a:bodyPr>
          <a:lstStyle/>
          <a:p>
            <a:r>
              <a:rPr lang="en-US" dirty="0" err="1" smtClean="0"/>
              <a:t>Dodatne</a:t>
            </a:r>
            <a:r>
              <a:rPr lang="en-US" dirty="0"/>
              <a:t> </a:t>
            </a:r>
            <a:r>
              <a:rPr lang="en-US" dirty="0" err="1" smtClean="0"/>
              <a:t>funkcionalnosti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38" y="530481"/>
            <a:ext cx="3674716" cy="75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9529" y="1281940"/>
            <a:ext cx="277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1. Search bar – </a:t>
            </a:r>
            <a:r>
              <a:rPr lang="en-US" dirty="0" err="1" smtClean="0">
                <a:solidFill>
                  <a:srgbClr val="A6B727"/>
                </a:solidFill>
              </a:rPr>
              <a:t>iskanje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ulico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70" y="1695109"/>
            <a:ext cx="2974340" cy="4538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0270" y="6160949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2. </a:t>
            </a:r>
            <a:r>
              <a:rPr lang="en-US" dirty="0" err="1" smtClean="0">
                <a:solidFill>
                  <a:srgbClr val="A6B727"/>
                </a:solidFill>
              </a:rPr>
              <a:t>Tortni</a:t>
            </a:r>
            <a:r>
              <a:rPr lang="en-US" dirty="0" smtClean="0">
                <a:solidFill>
                  <a:srgbClr val="A6B727"/>
                </a:solidFill>
              </a:rPr>
              <a:t> diagram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71" y="1695109"/>
            <a:ext cx="2905204" cy="44485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34400" y="4988689"/>
            <a:ext cx="765475" cy="5997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56626" y="6160949"/>
            <a:ext cx="209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3. </a:t>
            </a:r>
            <a:r>
              <a:rPr lang="en-US" dirty="0" err="1" smtClean="0">
                <a:solidFill>
                  <a:srgbClr val="A6B727"/>
                </a:solidFill>
              </a:rPr>
              <a:t>Satelitski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pregled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29" y="1695109"/>
            <a:ext cx="2898542" cy="43915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05443" y="1651272"/>
            <a:ext cx="1351415" cy="11213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91264" y="616094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B727"/>
                </a:solidFill>
              </a:rPr>
              <a:t>4</a:t>
            </a:r>
            <a:r>
              <a:rPr lang="en-US" dirty="0" smtClean="0">
                <a:solidFill>
                  <a:srgbClr val="A6B727"/>
                </a:solidFill>
              </a:rPr>
              <a:t>. </a:t>
            </a:r>
            <a:r>
              <a:rPr lang="en-US" dirty="0" err="1" smtClean="0">
                <a:solidFill>
                  <a:srgbClr val="A6B727"/>
                </a:solidFill>
              </a:rPr>
              <a:t>Dvojezi</a:t>
            </a:r>
            <a:r>
              <a:rPr lang="sl-SI" dirty="0" smtClean="0">
                <a:solidFill>
                  <a:srgbClr val="A6B727"/>
                </a:solidFill>
              </a:rPr>
              <a:t>čnost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endParaRPr lang="en-US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880" y="740780"/>
            <a:ext cx="9409639" cy="1225180"/>
          </a:xfrm>
        </p:spPr>
        <p:txBody>
          <a:bodyPr/>
          <a:lstStyle/>
          <a:p>
            <a:r>
              <a:rPr lang="en-US" b="1" dirty="0" err="1" smtClean="0"/>
              <a:t>SafeSteps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686" y="2188948"/>
            <a:ext cx="9592185" cy="3907052"/>
          </a:xfrm>
        </p:spPr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obilna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;</a:t>
            </a:r>
          </a:p>
          <a:p>
            <a:r>
              <a:rPr lang="en-US" b="1" dirty="0" err="1" smtClean="0"/>
              <a:t>Namen</a:t>
            </a:r>
            <a:r>
              <a:rPr lang="en-US" b="1" dirty="0" smtClean="0"/>
              <a:t>: </a:t>
            </a:r>
            <a:r>
              <a:rPr lang="en-US" dirty="0" err="1"/>
              <a:t>I</a:t>
            </a:r>
            <a:r>
              <a:rPr lang="en-US" dirty="0" err="1" smtClean="0"/>
              <a:t>zboljšanju</a:t>
            </a:r>
            <a:r>
              <a:rPr lang="en-US" dirty="0" smtClean="0"/>
              <a:t> </a:t>
            </a:r>
            <a:r>
              <a:rPr lang="en-US" dirty="0" err="1"/>
              <a:t>varnosti</a:t>
            </a:r>
            <a:r>
              <a:rPr lang="en-US" dirty="0"/>
              <a:t> </a:t>
            </a:r>
            <a:r>
              <a:rPr lang="en-US" dirty="0" err="1"/>
              <a:t>navigacije</a:t>
            </a:r>
            <a:r>
              <a:rPr lang="en-US" dirty="0"/>
              <a:t> </a:t>
            </a:r>
            <a:r>
              <a:rPr lang="en-US" dirty="0" err="1" smtClean="0"/>
              <a:t>ponoči</a:t>
            </a:r>
            <a:r>
              <a:rPr lang="en-US" dirty="0" smtClean="0"/>
              <a:t>;</a:t>
            </a:r>
          </a:p>
          <a:p>
            <a:r>
              <a:rPr lang="en-US" b="1" dirty="0" err="1" smtClean="0"/>
              <a:t>Omogoča</a:t>
            </a:r>
            <a:r>
              <a:rPr lang="en-US" b="1" dirty="0" smtClean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it-IT" dirty="0" smtClean="0"/>
              <a:t>ogled </a:t>
            </a:r>
            <a:r>
              <a:rPr lang="it-IT" dirty="0"/>
              <a:t>in ocenjevanje varnosti </a:t>
            </a:r>
            <a:r>
              <a:rPr lang="it-IT" dirty="0" smtClean="0"/>
              <a:t>ulic;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 </a:t>
            </a:r>
            <a:r>
              <a:rPr lang="en-US" dirty="0" err="1" smtClean="0"/>
              <a:t>vizualizacijo</a:t>
            </a:r>
            <a:r>
              <a:rPr lang="en-US" dirty="0" smtClean="0"/>
              <a:t> </a:t>
            </a:r>
            <a:r>
              <a:rPr lang="en-US" dirty="0" err="1"/>
              <a:t>varnih</a:t>
            </a:r>
            <a:r>
              <a:rPr lang="en-US" dirty="0"/>
              <a:t> </a:t>
            </a:r>
            <a:r>
              <a:rPr lang="en-US" dirty="0" err="1" smtClean="0"/>
              <a:t>poti</a:t>
            </a:r>
            <a:r>
              <a:rPr lang="en-US" dirty="0" smtClean="0"/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 </a:t>
            </a:r>
            <a:r>
              <a:rPr lang="en-US" dirty="0" err="1" smtClean="0"/>
              <a:t>pošiljanje</a:t>
            </a:r>
            <a:r>
              <a:rPr lang="en-US" dirty="0" smtClean="0"/>
              <a:t> </a:t>
            </a:r>
            <a:r>
              <a:rPr lang="en-US" dirty="0"/>
              <a:t>emergency </a:t>
            </a:r>
            <a:r>
              <a:rPr lang="en-US" dirty="0" err="1" smtClean="0"/>
              <a:t>sporočil</a:t>
            </a:r>
            <a:r>
              <a:rPr lang="en-US" dirty="0" smtClean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08"/>
                    </a14:imgEffect>
                    <a14:imgEffect>
                      <a14:saturation sat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4147" y="286588"/>
            <a:ext cx="1779273" cy="1699345"/>
          </a:xfrm>
          <a:prstGeom prst="rect">
            <a:avLst/>
          </a:prstGeom>
          <a:pattFill prst="pct5">
            <a:fgClr>
              <a:srgbClr val="A6B727"/>
            </a:fgClr>
            <a:bgClr>
              <a:schemeClr val="bg1"/>
            </a:bgClr>
          </a:patt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6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954" y="852669"/>
            <a:ext cx="4343400" cy="1356360"/>
          </a:xfrm>
        </p:spPr>
        <p:txBody>
          <a:bodyPr/>
          <a:lstStyle/>
          <a:p>
            <a:r>
              <a:rPr lang="sl-SI" b="1" dirty="0"/>
              <a:t>Avtentikacija </a:t>
            </a:r>
            <a:r>
              <a:rPr lang="sl-SI" b="1" dirty="0" smtClean="0"/>
              <a:t/>
            </a:r>
            <a:br>
              <a:rPr lang="sl-SI" b="1" dirty="0" smtClean="0"/>
            </a:br>
            <a:r>
              <a:rPr lang="sl-SI" b="1" dirty="0" smtClean="0"/>
              <a:t>uporabnikov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609" y="2534856"/>
            <a:ext cx="4551745" cy="3931534"/>
          </a:xfrm>
        </p:spPr>
        <p:txBody>
          <a:bodyPr/>
          <a:lstStyle/>
          <a:p>
            <a:r>
              <a:rPr lang="sl-SI" dirty="0"/>
              <a:t>Prijava z Google </a:t>
            </a:r>
            <a:r>
              <a:rPr lang="sl-SI" dirty="0" smtClean="0"/>
              <a:t>računom</a:t>
            </a:r>
          </a:p>
          <a:p>
            <a:r>
              <a:rPr lang="sl-SI" dirty="0" smtClean="0"/>
              <a:t>Prijava ali registracija</a:t>
            </a:r>
          </a:p>
          <a:p>
            <a:r>
              <a:rPr lang="sl-SI" dirty="0" smtClean="0"/>
              <a:t>Preusmeritev na glavni zaslon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4" y="752470"/>
            <a:ext cx="3264060" cy="5353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84" y="1099595"/>
            <a:ext cx="3087743" cy="48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13772"/>
            <a:ext cx="4953000" cy="1356360"/>
          </a:xfrm>
        </p:spPr>
        <p:txBody>
          <a:bodyPr/>
          <a:lstStyle/>
          <a:p>
            <a:r>
              <a:rPr lang="sl-SI" b="1" dirty="0"/>
              <a:t>Zemljevid in ocenjevanje lokacij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427790"/>
            <a:ext cx="5755511" cy="1831694"/>
          </a:xfrm>
        </p:spPr>
        <p:txBody>
          <a:bodyPr>
            <a:normAutofit lnSpcReduction="10000"/>
          </a:bodyPr>
          <a:lstStyle/>
          <a:p>
            <a:r>
              <a:rPr lang="sl-SI" dirty="0" smtClean="0"/>
              <a:t>Prikaz GoogleMaps zemljevid</a:t>
            </a:r>
            <a:endParaRPr lang="sl-SI" dirty="0"/>
          </a:p>
          <a:p>
            <a:r>
              <a:rPr lang="sl-SI" dirty="0" smtClean="0"/>
              <a:t>Dodajanje ocene</a:t>
            </a:r>
          </a:p>
          <a:p>
            <a:r>
              <a:rPr lang="sl-SI" dirty="0" smtClean="0"/>
              <a:t>Prikaz markerje (rdeča, rumena, zelena)</a:t>
            </a:r>
            <a:endParaRPr lang="en-US" dirty="0" smtClean="0"/>
          </a:p>
          <a:p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" b="1490"/>
          <a:stretch/>
        </p:blipFill>
        <p:spPr bwMode="auto">
          <a:xfrm>
            <a:off x="7303626" y="431157"/>
            <a:ext cx="3060073" cy="5995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74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61" y="2569234"/>
            <a:ext cx="2515714" cy="3852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843532" cy="1242349"/>
          </a:xfrm>
        </p:spPr>
        <p:txBody>
          <a:bodyPr/>
          <a:lstStyle/>
          <a:p>
            <a:r>
              <a:rPr lang="sl-SI" dirty="0"/>
              <a:t>Navigacija po varnih poteh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Vnos izhodišča in cilja </a:t>
            </a:r>
            <a:r>
              <a:rPr lang="sl-SI" dirty="0" smtClean="0"/>
              <a:t>(markerjev ali search)</a:t>
            </a:r>
          </a:p>
          <a:p>
            <a:r>
              <a:rPr lang="sl-SI" dirty="0" smtClean="0"/>
              <a:t>Prikaz več možnih poti </a:t>
            </a:r>
          </a:p>
          <a:p>
            <a:r>
              <a:rPr lang="sl-SI" dirty="0" smtClean="0"/>
              <a:t>Varnost izračunana na podlagi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/>
              <a:t>o</a:t>
            </a:r>
            <a:r>
              <a:rPr lang="en-US" dirty="0" err="1" smtClean="0"/>
              <a:t>cene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/>
              <a:t>p</a:t>
            </a:r>
            <a:r>
              <a:rPr lang="en-US" dirty="0" err="1" smtClean="0"/>
              <a:t>romet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/>
              <a:t>o</a:t>
            </a:r>
            <a:r>
              <a:rPr lang="en-US" dirty="0" err="1" smtClean="0"/>
              <a:t>svetlitve</a:t>
            </a:r>
            <a:r>
              <a:rPr lang="sl-SI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49" y="841093"/>
            <a:ext cx="3339924" cy="56164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5415" y="4495682"/>
            <a:ext cx="684960" cy="5619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5372" r="4711" b="4961"/>
          <a:stretch/>
        </p:blipFill>
        <p:spPr>
          <a:xfrm>
            <a:off x="1018701" y="4103398"/>
            <a:ext cx="2321169" cy="2013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5372" r="4711" b="4961"/>
          <a:stretch/>
        </p:blipFill>
        <p:spPr>
          <a:xfrm>
            <a:off x="1019161" y="844061"/>
            <a:ext cx="2321169" cy="20134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flipH="1">
            <a:off x="1058794" y="3157283"/>
            <a:ext cx="237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6B727"/>
                </a:solidFill>
              </a:rPr>
              <a:t>Dolgi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klik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na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mapo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za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prikaz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izbira</a:t>
            </a:r>
            <a:r>
              <a:rPr lang="en-US" b="1" dirty="0" smtClean="0">
                <a:solidFill>
                  <a:srgbClr val="A6B727"/>
                </a:solidFill>
              </a:rPr>
              <a:t> </a:t>
            </a:r>
            <a:r>
              <a:rPr lang="en-US" b="1" dirty="0" err="1" smtClean="0">
                <a:solidFill>
                  <a:srgbClr val="A6B727"/>
                </a:solidFill>
              </a:rPr>
              <a:t>akcijo</a:t>
            </a:r>
            <a:endParaRPr lang="en-US" b="1" dirty="0">
              <a:solidFill>
                <a:srgbClr val="A6B727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764040" y="1585733"/>
            <a:ext cx="960698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16440" y="4849688"/>
            <a:ext cx="960698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348888" y="1585733"/>
            <a:ext cx="960698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45489" y="1898247"/>
            <a:ext cx="962002" cy="3761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45489" y="4733939"/>
            <a:ext cx="962002" cy="3761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" b="19733"/>
          <a:stretch/>
        </p:blipFill>
        <p:spPr>
          <a:xfrm>
            <a:off x="5215944" y="4272274"/>
            <a:ext cx="1123310" cy="9864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70" y="5003784"/>
            <a:ext cx="933580" cy="733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8062545" y="4419037"/>
            <a:ext cx="347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A6B727"/>
                </a:solidFill>
              </a:rPr>
              <a:t>Zeleni</a:t>
            </a:r>
            <a:r>
              <a:rPr lang="en-US" b="1" dirty="0" smtClean="0">
                <a:solidFill>
                  <a:srgbClr val="A6B727"/>
                </a:solidFill>
              </a:rPr>
              <a:t> marker – </a:t>
            </a:r>
            <a:r>
              <a:rPr lang="sl-SI" b="1" dirty="0" smtClean="0">
                <a:solidFill>
                  <a:srgbClr val="A6B727"/>
                </a:solidFill>
              </a:rPr>
              <a:t>začetna lokacija</a:t>
            </a:r>
            <a:endParaRPr lang="sl-SI" b="1" dirty="0">
              <a:solidFill>
                <a:srgbClr val="A6B727"/>
              </a:solidFill>
            </a:endParaRPr>
          </a:p>
          <a:p>
            <a:r>
              <a:rPr lang="sl-SI" b="1" dirty="0" smtClean="0">
                <a:solidFill>
                  <a:srgbClr val="A6B727"/>
                </a:solidFill>
              </a:rPr>
              <a:t>Modri marker – končna lokacija</a:t>
            </a:r>
            <a:endParaRPr lang="en-US" b="1" dirty="0">
              <a:solidFill>
                <a:srgbClr val="A6B72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t="7008" r="4860" b="5748"/>
          <a:stretch/>
        </p:blipFill>
        <p:spPr>
          <a:xfrm>
            <a:off x="4896214" y="844061"/>
            <a:ext cx="2136531" cy="2268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68" y="1074897"/>
            <a:ext cx="2933801" cy="16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539" y="695780"/>
            <a:ext cx="3614195" cy="720524"/>
          </a:xfrm>
        </p:spPr>
        <p:txBody>
          <a:bodyPr/>
          <a:lstStyle/>
          <a:p>
            <a:pPr marL="45720" indent="0">
              <a:buNone/>
            </a:pPr>
            <a:r>
              <a:rPr lang="sl-SI" sz="2400" b="1" dirty="0" smtClean="0"/>
              <a:t>Uporabnik</a:t>
            </a:r>
            <a:r>
              <a:rPr lang="en-US" sz="2400" b="1" dirty="0"/>
              <a:t> </a:t>
            </a:r>
            <a:r>
              <a:rPr lang="en-US" sz="2400" b="1" dirty="0" err="1" smtClean="0"/>
              <a:t>lahko</a:t>
            </a:r>
            <a:r>
              <a:rPr lang="en-US" sz="2400" b="1" dirty="0" smtClean="0"/>
              <a:t> </a:t>
            </a:r>
            <a:r>
              <a:rPr lang="sl-SI" sz="2400" b="1" dirty="0" smtClean="0"/>
              <a:t>izbere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" b="1262"/>
          <a:stretch/>
        </p:blipFill>
        <p:spPr>
          <a:xfrm>
            <a:off x="1735238" y="1482433"/>
            <a:ext cx="2697424" cy="4606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"/>
          <a:stretch/>
        </p:blipFill>
        <p:spPr>
          <a:xfrm>
            <a:off x="6583924" y="1482433"/>
            <a:ext cx="2982108" cy="460672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35238" y="6221415"/>
            <a:ext cx="1447799" cy="3722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59904" y="6159155"/>
            <a:ext cx="1387857" cy="49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05" y="638526"/>
            <a:ext cx="3470654" cy="4936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72225" y="594548"/>
            <a:ext cx="724129" cy="551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1" name="Curved Right Arrow 70"/>
          <p:cNvSpPr/>
          <p:nvPr/>
        </p:nvSpPr>
        <p:spPr>
          <a:xfrm rot="20176882">
            <a:off x="906675" y="3817615"/>
            <a:ext cx="729189" cy="1444233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Curved Right Arrow 71"/>
          <p:cNvSpPr/>
          <p:nvPr/>
        </p:nvSpPr>
        <p:spPr>
          <a:xfrm rot="8107237">
            <a:off x="9602531" y="4106176"/>
            <a:ext cx="587645" cy="1240377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3671" y="381965"/>
            <a:ext cx="378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000" b="1" dirty="0" smtClean="0">
                <a:solidFill>
                  <a:srgbClr val="A6B727"/>
                </a:solidFill>
              </a:rPr>
              <a:t>Prikaz polylines – za </a:t>
            </a:r>
            <a:r>
              <a:rPr lang="sl-SI" sz="2000" b="1" dirty="0" smtClean="0">
                <a:solidFill>
                  <a:srgbClr val="A6B727"/>
                </a:solidFill>
              </a:rPr>
              <a:t>izb</a:t>
            </a:r>
            <a:r>
              <a:rPr lang="en-US" sz="2000" b="1" dirty="0" err="1" smtClean="0">
                <a:solidFill>
                  <a:srgbClr val="A6B727"/>
                </a:solidFill>
              </a:rPr>
              <a:t>i</a:t>
            </a:r>
            <a:r>
              <a:rPr lang="sl-SI" sz="2000" b="1" dirty="0" smtClean="0">
                <a:solidFill>
                  <a:srgbClr val="A6B727"/>
                </a:solidFill>
              </a:rPr>
              <a:t>ra</a:t>
            </a:r>
            <a:r>
              <a:rPr lang="en-US" sz="2000" b="1" dirty="0" smtClean="0">
                <a:solidFill>
                  <a:srgbClr val="A6B727"/>
                </a:solidFill>
              </a:rPr>
              <a:t> </a:t>
            </a:r>
            <a:r>
              <a:rPr lang="en-US" sz="2000" b="1" dirty="0" err="1" smtClean="0">
                <a:solidFill>
                  <a:srgbClr val="A6B727"/>
                </a:solidFill>
              </a:rPr>
              <a:t>vozilo</a:t>
            </a:r>
            <a:endParaRPr lang="en-US" sz="2000" b="1" dirty="0">
              <a:solidFill>
                <a:srgbClr val="A6B727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20176882">
            <a:off x="1699084" y="2768532"/>
            <a:ext cx="415200" cy="883494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20176882">
            <a:off x="6883825" y="2768531"/>
            <a:ext cx="415200" cy="883494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38" y="1043595"/>
            <a:ext cx="3044907" cy="5031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78" y="1043595"/>
            <a:ext cx="3082799" cy="50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20" y="1030549"/>
            <a:ext cx="3095344" cy="5098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93" y="1021365"/>
            <a:ext cx="3161639" cy="5107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07" y="1021365"/>
            <a:ext cx="3063297" cy="51078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3565" y="360079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400" b="1" dirty="0" smtClean="0">
                <a:solidFill>
                  <a:srgbClr val="A6B727"/>
                </a:solidFill>
              </a:rPr>
              <a:t>Prikaz polylines – za </a:t>
            </a:r>
            <a:r>
              <a:rPr lang="sl-SI" sz="2400" b="1" dirty="0" smtClean="0">
                <a:solidFill>
                  <a:srgbClr val="A6B727"/>
                </a:solidFill>
              </a:rPr>
              <a:t>izb</a:t>
            </a:r>
            <a:r>
              <a:rPr lang="en-US" sz="2400" b="1" dirty="0" err="1" smtClean="0">
                <a:solidFill>
                  <a:srgbClr val="A6B727"/>
                </a:solidFill>
              </a:rPr>
              <a:t>i</a:t>
            </a:r>
            <a:r>
              <a:rPr lang="sl-SI" sz="2400" b="1" dirty="0" smtClean="0">
                <a:solidFill>
                  <a:srgbClr val="A6B727"/>
                </a:solidFill>
              </a:rPr>
              <a:t>ra</a:t>
            </a:r>
            <a:r>
              <a:rPr lang="en-US" sz="2400" b="1" dirty="0" smtClean="0">
                <a:solidFill>
                  <a:srgbClr val="A6B727"/>
                </a:solidFill>
              </a:rPr>
              <a:t> </a:t>
            </a:r>
            <a:r>
              <a:rPr lang="en-US" sz="2400" b="1" dirty="0" err="1" smtClean="0">
                <a:solidFill>
                  <a:srgbClr val="A6B727"/>
                </a:solidFill>
              </a:rPr>
              <a:t>hoja</a:t>
            </a:r>
            <a:endParaRPr lang="en-US" sz="2400" b="1" dirty="0">
              <a:solidFill>
                <a:srgbClr val="A6B727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 rot="19550787">
            <a:off x="322786" y="2582072"/>
            <a:ext cx="500749" cy="965216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9550787">
            <a:off x="4021626" y="2646549"/>
            <a:ext cx="500749" cy="965216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9550787">
            <a:off x="7779802" y="2646549"/>
            <a:ext cx="500749" cy="965216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961</TotalTime>
  <Words>205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Basis</vt:lpstr>
      <vt:lpstr>20 - SafeSteps</vt:lpstr>
      <vt:lpstr>SafeSteps</vt:lpstr>
      <vt:lpstr>Avtentikacija  uporabnikov</vt:lpstr>
      <vt:lpstr>Zemljevid in ocenjevanje lokacij </vt:lpstr>
      <vt:lpstr>Navigacija po varnih poteh </vt:lpstr>
      <vt:lpstr>PowerPoint Presentation</vt:lpstr>
      <vt:lpstr>PowerPoint Presentation</vt:lpstr>
      <vt:lpstr>PowerPoint Presentation</vt:lpstr>
      <vt:lpstr>PowerPoint Presentation</vt:lpstr>
      <vt:lpstr>Emergency SOS</vt:lpstr>
      <vt:lpstr>PowerPoint Presentation</vt:lpstr>
      <vt:lpstr>Filtriranje</vt:lpstr>
      <vt:lpstr>Pregled ocene </vt:lpstr>
      <vt:lpstr>Dodatne funkcionalnosti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20 - SafeSteps</dc:title>
  <dc:creator>Media</dc:creator>
  <cp:lastModifiedBy>Media</cp:lastModifiedBy>
  <cp:revision>73</cp:revision>
  <dcterms:created xsi:type="dcterms:W3CDTF">2025-06-09T21:28:43Z</dcterms:created>
  <dcterms:modified xsi:type="dcterms:W3CDTF">2025-06-10T19:21:42Z</dcterms:modified>
</cp:coreProperties>
</file>